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9000" r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306-766A-4771-A7BC-402B265AD264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7565-F201-4998-A2FE-259757C0D3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atterns-lines-light-bright-5120x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5"/>
            <a:ext cx="7772400" cy="233412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Подача заявлений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1 класс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637245"/>
            <a:ext cx="6400800" cy="86409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Обязательные требования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Родители смогут подать заявление на приём в учреждение ТОЛЬКО через портал </a:t>
            </a:r>
            <a:r>
              <a:rPr lang="ru-RU" dirty="0" err="1"/>
              <a:t>Госуслуг</a:t>
            </a:r>
            <a:r>
              <a:rPr lang="ru-RU" dirty="0"/>
              <a:t> </a:t>
            </a:r>
            <a:r>
              <a:rPr lang="ru-RU" dirty="0" smtClean="0"/>
              <a:t>РТ </a:t>
            </a:r>
            <a:r>
              <a:rPr lang="en-US" dirty="0" smtClean="0"/>
              <a:t> </a:t>
            </a:r>
            <a:r>
              <a:rPr lang="en-US" dirty="0"/>
              <a:t>(http://uslugi.tatar.ru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и ТОЛЬКО имея привязку </a:t>
            </a:r>
            <a:r>
              <a:rPr lang="ru-RU" dirty="0" smtClean="0"/>
              <a:t>к ЕСИА учётной записи 2 уровня.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261725"/>
            <a:ext cx="5760475" cy="533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2756926"/>
            <a:ext cx="532859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Вводим номер телефона и пароль для входа в личный кабинет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0"/>
          </p:cNvCxnSpPr>
          <p:nvPr/>
        </p:nvCxnSpPr>
        <p:spPr>
          <a:xfrm flipV="1">
            <a:off x="5436096" y="1892829"/>
            <a:ext cx="1296144" cy="864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637"/>
            <a:ext cx="8229600" cy="1143000"/>
          </a:xfrm>
        </p:spPr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305298"/>
            <a:ext cx="5810769" cy="529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71800" y="2276872"/>
            <a:ext cx="537012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 личном кабинете выбираем кнопку Образование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>
            <a:off x="5456862" y="2646204"/>
            <a:ext cx="1347386" cy="1454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00200"/>
            <a:ext cx="6435855" cy="4997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9" y="1412776"/>
            <a:ext cx="5544616" cy="50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08787"/>
            <a:ext cx="5688632" cy="4991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Заявления будут поступать в систему ЭО раздел ДЕЛОПРОИЗВОДСТВО (АСЭД).</a:t>
            </a:r>
          </a:p>
          <a:p>
            <a:r>
              <a:rPr lang="ru-RU" dirty="0" smtClean="0"/>
              <a:t>Заполняем пустые поля заявления , сохраняем и проводим.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Алгоритм подачи заявления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88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Подача заявлений  в 1 класс</vt:lpstr>
      <vt:lpstr>Обязательные требования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  <vt:lpstr>Алгоритм подачи заявления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valera</dc:creator>
  <cp:lastModifiedBy>Windows User</cp:lastModifiedBy>
  <cp:revision>14</cp:revision>
  <dcterms:created xsi:type="dcterms:W3CDTF">2016-01-26T16:04:56Z</dcterms:created>
  <dcterms:modified xsi:type="dcterms:W3CDTF">2019-01-15T10:53:49Z</dcterms:modified>
</cp:coreProperties>
</file>